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DM Sans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1138" y="2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5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29951" y="1028700"/>
            <a:ext cx="5486400" cy="8229600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18437" r="-18437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6608547" y="1028700"/>
            <a:ext cx="650753" cy="650753"/>
          </a:xfrm>
          <a:custGeom>
            <a:avLst/>
            <a:gdLst/>
            <a:ahLst/>
            <a:cxnLst/>
            <a:rect l="l" t="t" r="r" b="b"/>
            <a:pathLst>
              <a:path w="650753" h="650753">
                <a:moveTo>
                  <a:pt x="0" y="0"/>
                </a:moveTo>
                <a:lnTo>
                  <a:pt x="650753" y="0"/>
                </a:lnTo>
                <a:lnTo>
                  <a:pt x="650753" y="650753"/>
                </a:lnTo>
                <a:lnTo>
                  <a:pt x="0" y="650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7460664" y="1837462"/>
            <a:ext cx="9798636" cy="6280941"/>
            <a:chOff x="0" y="0"/>
            <a:chExt cx="13064847" cy="8374588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3064847" cy="8374588"/>
              <a:chOff x="0" y="0"/>
              <a:chExt cx="2278788" cy="16386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278788" cy="1638679"/>
              </a:xfrm>
              <a:custGeom>
                <a:avLst/>
                <a:gdLst/>
                <a:ahLst/>
                <a:cxnLst/>
                <a:rect l="l" t="t" r="r" b="b"/>
                <a:pathLst>
                  <a:path w="2278788" h="1638679">
                    <a:moveTo>
                      <a:pt x="2154328" y="1638679"/>
                    </a:moveTo>
                    <a:lnTo>
                      <a:pt x="124460" y="1638679"/>
                    </a:lnTo>
                    <a:cubicBezTo>
                      <a:pt x="55880" y="1638679"/>
                      <a:pt x="0" y="1582799"/>
                      <a:pt x="0" y="151421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54328" y="0"/>
                    </a:lnTo>
                    <a:cubicBezTo>
                      <a:pt x="2222908" y="0"/>
                      <a:pt x="2278788" y="55880"/>
                      <a:pt x="2278788" y="124460"/>
                    </a:cubicBezTo>
                    <a:lnTo>
                      <a:pt x="2278788" y="1514219"/>
                    </a:lnTo>
                    <a:cubicBezTo>
                      <a:pt x="2278788" y="1582799"/>
                      <a:pt x="2222908" y="1638679"/>
                      <a:pt x="2154328" y="163867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259261" y="775227"/>
              <a:ext cx="10546326" cy="6881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99"/>
                </a:lnSpc>
              </a:pPr>
              <a:r>
                <a:rPr lang="en-US" sz="5999" b="1">
                  <a:solidFill>
                    <a:srgbClr val="ED559E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“Era Teenage Dream” Projeto Individual</a:t>
              </a:r>
            </a:p>
            <a:p>
              <a:pPr algn="ctr">
                <a:lnSpc>
                  <a:spcPts val="5500"/>
                </a:lnSpc>
              </a:pPr>
              <a:endParaRPr lang="en-US" sz="5999" b="1">
                <a:solidFill>
                  <a:srgbClr val="ED559E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algn="ctr">
                <a:lnSpc>
                  <a:spcPts val="5500"/>
                </a:lnSpc>
              </a:pPr>
              <a:r>
                <a:rPr lang="en-US" sz="5000" b="1">
                  <a:solidFill>
                    <a:srgbClr val="6367A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Leonardo Tomas Feitosa da Silva</a:t>
              </a:r>
            </a:p>
            <a:p>
              <a:pPr algn="ctr">
                <a:lnSpc>
                  <a:spcPts val="5500"/>
                </a:lnSpc>
              </a:pPr>
              <a:endParaRPr lang="en-US" sz="5000" b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algn="ctr">
                <a:lnSpc>
                  <a:spcPts val="5500"/>
                </a:lnSpc>
              </a:pPr>
              <a:r>
                <a:rPr lang="en-US" sz="5000" b="1">
                  <a:solidFill>
                    <a:srgbClr val="6367A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SPTech School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6332232" y="8654672"/>
            <a:ext cx="1203383" cy="1207256"/>
          </a:xfrm>
          <a:custGeom>
            <a:avLst/>
            <a:gdLst/>
            <a:ahLst/>
            <a:cxnLst/>
            <a:rect l="l" t="t" r="r" b="b"/>
            <a:pathLst>
              <a:path w="1203383" h="1207256">
                <a:moveTo>
                  <a:pt x="0" y="0"/>
                </a:moveTo>
                <a:lnTo>
                  <a:pt x="1203383" y="0"/>
                </a:lnTo>
                <a:lnTo>
                  <a:pt x="1203383" y="1207256"/>
                </a:lnTo>
                <a:lnTo>
                  <a:pt x="0" y="1207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2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08547" y="1028700"/>
            <a:ext cx="650753" cy="650753"/>
          </a:xfrm>
          <a:custGeom>
            <a:avLst/>
            <a:gdLst/>
            <a:ahLst/>
            <a:cxnLst/>
            <a:rect l="l" t="t" r="r" b="b"/>
            <a:pathLst>
              <a:path w="650753" h="650753">
                <a:moveTo>
                  <a:pt x="0" y="0"/>
                </a:moveTo>
                <a:lnTo>
                  <a:pt x="650753" y="0"/>
                </a:lnTo>
                <a:lnTo>
                  <a:pt x="650753" y="650753"/>
                </a:lnTo>
                <a:lnTo>
                  <a:pt x="0" y="650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1076325"/>
            <a:ext cx="11475589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FC4DF"/>
                </a:solidFill>
                <a:latin typeface="DM Sans Bold"/>
                <a:ea typeface="DM Sans Bold"/>
                <a:cs typeface="DM Sans Bold"/>
                <a:sym typeface="DM Sans Bold"/>
              </a:rPr>
              <a:t>Contexto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48788" y="2367659"/>
            <a:ext cx="5104009" cy="7048500"/>
            <a:chOff x="0" y="0"/>
            <a:chExt cx="1105834" cy="1527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5834" cy="1527127"/>
            </a:xfrm>
            <a:custGeom>
              <a:avLst/>
              <a:gdLst/>
              <a:ahLst/>
              <a:cxnLst/>
              <a:rect l="l" t="t" r="r" b="b"/>
              <a:pathLst>
                <a:path w="1105834" h="1527127">
                  <a:moveTo>
                    <a:pt x="981373" y="1527126"/>
                  </a:moveTo>
                  <a:lnTo>
                    <a:pt x="124460" y="1527126"/>
                  </a:lnTo>
                  <a:cubicBezTo>
                    <a:pt x="55880" y="1527126"/>
                    <a:pt x="0" y="1471247"/>
                    <a:pt x="0" y="14026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81374" y="0"/>
                  </a:lnTo>
                  <a:cubicBezTo>
                    <a:pt x="1049954" y="0"/>
                    <a:pt x="1105834" y="55880"/>
                    <a:pt x="1105834" y="124460"/>
                  </a:cubicBezTo>
                  <a:lnTo>
                    <a:pt x="1105834" y="1402667"/>
                  </a:lnTo>
                  <a:cubicBezTo>
                    <a:pt x="1105834" y="1471247"/>
                    <a:pt x="1049954" y="1527127"/>
                    <a:pt x="981374" y="1527127"/>
                  </a:cubicBezTo>
                  <a:close/>
                </a:path>
              </a:pathLst>
            </a:custGeom>
            <a:solidFill>
              <a:srgbClr val="ED559E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26139" y="7549873"/>
            <a:ext cx="4349306" cy="1427076"/>
            <a:chOff x="0" y="0"/>
            <a:chExt cx="3035979" cy="9961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35979" cy="996153"/>
            </a:xfrm>
            <a:custGeom>
              <a:avLst/>
              <a:gdLst/>
              <a:ahLst/>
              <a:cxnLst/>
              <a:rect l="l" t="t" r="r" b="b"/>
              <a:pathLst>
                <a:path w="3035979" h="996153">
                  <a:moveTo>
                    <a:pt x="2911519" y="996153"/>
                  </a:moveTo>
                  <a:lnTo>
                    <a:pt x="124460" y="996153"/>
                  </a:lnTo>
                  <a:cubicBezTo>
                    <a:pt x="55880" y="996153"/>
                    <a:pt x="0" y="940273"/>
                    <a:pt x="0" y="8716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11519" y="0"/>
                  </a:lnTo>
                  <a:cubicBezTo>
                    <a:pt x="2980099" y="0"/>
                    <a:pt x="3035979" y="55880"/>
                    <a:pt x="3035979" y="124460"/>
                  </a:cubicBezTo>
                  <a:lnTo>
                    <a:pt x="3035979" y="871693"/>
                  </a:lnTo>
                  <a:cubicBezTo>
                    <a:pt x="3035979" y="940273"/>
                    <a:pt x="2980099" y="996153"/>
                    <a:pt x="2911519" y="99615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26139" y="2806869"/>
            <a:ext cx="4349306" cy="434930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0" r="-1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591995" y="2367659"/>
            <a:ext cx="5104009" cy="7048500"/>
            <a:chOff x="0" y="0"/>
            <a:chExt cx="1105834" cy="15271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5834" cy="1527127"/>
            </a:xfrm>
            <a:custGeom>
              <a:avLst/>
              <a:gdLst/>
              <a:ahLst/>
              <a:cxnLst/>
              <a:rect l="l" t="t" r="r" b="b"/>
              <a:pathLst>
                <a:path w="1105834" h="1527127">
                  <a:moveTo>
                    <a:pt x="981373" y="1527126"/>
                  </a:moveTo>
                  <a:lnTo>
                    <a:pt x="124460" y="1527126"/>
                  </a:lnTo>
                  <a:cubicBezTo>
                    <a:pt x="55880" y="1527126"/>
                    <a:pt x="0" y="1471247"/>
                    <a:pt x="0" y="14026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81374" y="0"/>
                  </a:lnTo>
                  <a:cubicBezTo>
                    <a:pt x="1049954" y="0"/>
                    <a:pt x="1105834" y="55880"/>
                    <a:pt x="1105834" y="124460"/>
                  </a:cubicBezTo>
                  <a:lnTo>
                    <a:pt x="1105834" y="1402667"/>
                  </a:lnTo>
                  <a:cubicBezTo>
                    <a:pt x="1105834" y="1471247"/>
                    <a:pt x="1049954" y="1527127"/>
                    <a:pt x="981374" y="1527127"/>
                  </a:cubicBezTo>
                  <a:close/>
                </a:path>
              </a:pathLst>
            </a:custGeom>
            <a:solidFill>
              <a:srgbClr val="ED559E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69347" y="7549873"/>
            <a:ext cx="4349306" cy="1427076"/>
            <a:chOff x="0" y="0"/>
            <a:chExt cx="3035979" cy="9961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35979" cy="996153"/>
            </a:xfrm>
            <a:custGeom>
              <a:avLst/>
              <a:gdLst/>
              <a:ahLst/>
              <a:cxnLst/>
              <a:rect l="l" t="t" r="r" b="b"/>
              <a:pathLst>
                <a:path w="3035979" h="996153">
                  <a:moveTo>
                    <a:pt x="2911519" y="996153"/>
                  </a:moveTo>
                  <a:lnTo>
                    <a:pt x="124460" y="996153"/>
                  </a:lnTo>
                  <a:cubicBezTo>
                    <a:pt x="55880" y="996153"/>
                    <a:pt x="0" y="940273"/>
                    <a:pt x="0" y="8716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11519" y="0"/>
                  </a:lnTo>
                  <a:cubicBezTo>
                    <a:pt x="2980099" y="0"/>
                    <a:pt x="3035979" y="55880"/>
                    <a:pt x="3035979" y="124460"/>
                  </a:cubicBezTo>
                  <a:lnTo>
                    <a:pt x="3035979" y="871693"/>
                  </a:lnTo>
                  <a:cubicBezTo>
                    <a:pt x="3035979" y="940273"/>
                    <a:pt x="2980099" y="996153"/>
                    <a:pt x="2911519" y="99615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969347" y="2806869"/>
            <a:ext cx="4349306" cy="4349306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10" r="-1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438955" y="2367659"/>
            <a:ext cx="5104009" cy="7048500"/>
            <a:chOff x="0" y="0"/>
            <a:chExt cx="1105834" cy="152712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05834" cy="1527127"/>
            </a:xfrm>
            <a:custGeom>
              <a:avLst/>
              <a:gdLst/>
              <a:ahLst/>
              <a:cxnLst/>
              <a:rect l="l" t="t" r="r" b="b"/>
              <a:pathLst>
                <a:path w="1105834" h="1527127">
                  <a:moveTo>
                    <a:pt x="981373" y="1527126"/>
                  </a:moveTo>
                  <a:lnTo>
                    <a:pt x="124460" y="1527126"/>
                  </a:lnTo>
                  <a:cubicBezTo>
                    <a:pt x="55880" y="1527126"/>
                    <a:pt x="0" y="1471247"/>
                    <a:pt x="0" y="14026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81374" y="0"/>
                  </a:lnTo>
                  <a:cubicBezTo>
                    <a:pt x="1049954" y="0"/>
                    <a:pt x="1105834" y="55880"/>
                    <a:pt x="1105834" y="124460"/>
                  </a:cubicBezTo>
                  <a:lnTo>
                    <a:pt x="1105834" y="1402667"/>
                  </a:lnTo>
                  <a:cubicBezTo>
                    <a:pt x="1105834" y="1471247"/>
                    <a:pt x="1049954" y="1527127"/>
                    <a:pt x="981374" y="1527127"/>
                  </a:cubicBezTo>
                  <a:close/>
                </a:path>
              </a:pathLst>
            </a:custGeom>
            <a:solidFill>
              <a:srgbClr val="ED559E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816306" y="7549873"/>
            <a:ext cx="4349306" cy="1427076"/>
            <a:chOff x="0" y="0"/>
            <a:chExt cx="3035979" cy="9961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035979" cy="996153"/>
            </a:xfrm>
            <a:custGeom>
              <a:avLst/>
              <a:gdLst/>
              <a:ahLst/>
              <a:cxnLst/>
              <a:rect l="l" t="t" r="r" b="b"/>
              <a:pathLst>
                <a:path w="3035979" h="996153">
                  <a:moveTo>
                    <a:pt x="2911519" y="996153"/>
                  </a:moveTo>
                  <a:lnTo>
                    <a:pt x="124460" y="996153"/>
                  </a:lnTo>
                  <a:cubicBezTo>
                    <a:pt x="55880" y="996153"/>
                    <a:pt x="0" y="940273"/>
                    <a:pt x="0" y="8716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11519" y="0"/>
                  </a:lnTo>
                  <a:cubicBezTo>
                    <a:pt x="2980099" y="0"/>
                    <a:pt x="3035979" y="55880"/>
                    <a:pt x="3035979" y="124460"/>
                  </a:cubicBezTo>
                  <a:lnTo>
                    <a:pt x="3035979" y="871693"/>
                  </a:lnTo>
                  <a:cubicBezTo>
                    <a:pt x="3035979" y="940273"/>
                    <a:pt x="2980099" y="996153"/>
                    <a:pt x="2911519" y="99615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816306" y="2806869"/>
            <a:ext cx="4349306" cy="4349306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t="-16734" b="-1673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094147" y="7728262"/>
            <a:ext cx="2413289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  <a:spcBef>
                <a:spcPct val="0"/>
              </a:spcBef>
            </a:pPr>
            <a:r>
              <a:rPr lang="en-US" sz="3800" b="1" u="none" strike="noStrike" dirty="0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Katy Perry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39931" y="7728262"/>
            <a:ext cx="3608135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Teenage Dream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04875" y="7823201"/>
            <a:ext cx="4172167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  <a:spcBef>
                <a:spcPct val="0"/>
              </a:spcBef>
            </a:pPr>
            <a:r>
              <a:rPr lang="en-US" sz="3800" b="1" u="none" strike="noStrike" dirty="0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Relação &amp; Valores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7549" y="625828"/>
            <a:ext cx="17092903" cy="9035345"/>
            <a:chOff x="0" y="0"/>
            <a:chExt cx="3975155" cy="2101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75155" cy="2101276"/>
            </a:xfrm>
            <a:custGeom>
              <a:avLst/>
              <a:gdLst/>
              <a:ahLst/>
              <a:cxnLst/>
              <a:rect l="l" t="t" r="r" b="b"/>
              <a:pathLst>
                <a:path w="3975155" h="2101276">
                  <a:moveTo>
                    <a:pt x="3850695" y="2101275"/>
                  </a:moveTo>
                  <a:lnTo>
                    <a:pt x="124460" y="2101275"/>
                  </a:lnTo>
                  <a:cubicBezTo>
                    <a:pt x="55880" y="2101275"/>
                    <a:pt x="0" y="2045396"/>
                    <a:pt x="0" y="19768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50695" y="0"/>
                  </a:lnTo>
                  <a:cubicBezTo>
                    <a:pt x="3919275" y="0"/>
                    <a:pt x="3975155" y="55880"/>
                    <a:pt x="3975155" y="124460"/>
                  </a:cubicBezTo>
                  <a:lnTo>
                    <a:pt x="3975155" y="1976816"/>
                  </a:lnTo>
                  <a:cubicBezTo>
                    <a:pt x="3975155" y="2045396"/>
                    <a:pt x="3919275" y="2101276"/>
                    <a:pt x="3850695" y="2101276"/>
                  </a:cubicBezTo>
                  <a:close/>
                </a:path>
              </a:pathLst>
            </a:custGeom>
            <a:solidFill>
              <a:srgbClr val="FFC4D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6412772" y="1349059"/>
            <a:ext cx="650753" cy="650753"/>
          </a:xfrm>
          <a:custGeom>
            <a:avLst/>
            <a:gdLst/>
            <a:ahLst/>
            <a:cxnLst/>
            <a:rect l="l" t="t" r="r" b="b"/>
            <a:pathLst>
              <a:path w="650753" h="650753">
                <a:moveTo>
                  <a:pt x="0" y="0"/>
                </a:moveTo>
                <a:lnTo>
                  <a:pt x="650753" y="0"/>
                </a:lnTo>
                <a:lnTo>
                  <a:pt x="650753" y="650753"/>
                </a:lnTo>
                <a:lnTo>
                  <a:pt x="0" y="650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028700" y="4461785"/>
            <a:ext cx="8829529" cy="4796515"/>
          </a:xfrm>
          <a:custGeom>
            <a:avLst/>
            <a:gdLst/>
            <a:ahLst/>
            <a:cxnLst/>
            <a:rect l="l" t="t" r="r" b="b"/>
            <a:pathLst>
              <a:path w="8829529" h="4796515">
                <a:moveTo>
                  <a:pt x="0" y="0"/>
                </a:moveTo>
                <a:lnTo>
                  <a:pt x="8829529" y="0"/>
                </a:lnTo>
                <a:lnTo>
                  <a:pt x="8829529" y="4796515"/>
                </a:lnTo>
                <a:lnTo>
                  <a:pt x="0" y="4796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797" r="-33849" b="-9629"/>
            </a:stretch>
          </a:blipFill>
          <a:ln w="38100" cap="sq">
            <a:solidFill>
              <a:srgbClr val="ED559E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127190" y="4461785"/>
            <a:ext cx="7132110" cy="4796515"/>
          </a:xfrm>
          <a:custGeom>
            <a:avLst/>
            <a:gdLst/>
            <a:ahLst/>
            <a:cxnLst/>
            <a:rect l="l" t="t" r="r" b="b"/>
            <a:pathLst>
              <a:path w="7132110" h="4796515">
                <a:moveTo>
                  <a:pt x="0" y="0"/>
                </a:moveTo>
                <a:lnTo>
                  <a:pt x="7132110" y="0"/>
                </a:lnTo>
                <a:lnTo>
                  <a:pt x="7132110" y="4796515"/>
                </a:lnTo>
                <a:lnTo>
                  <a:pt x="0" y="4796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83" t="-17208" r="-49058"/>
            </a:stretch>
          </a:blipFill>
          <a:ln w="38100" cap="sq">
            <a:solidFill>
              <a:srgbClr val="ED559E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4659217" y="2747943"/>
            <a:ext cx="1568495" cy="1568495"/>
          </a:xfrm>
          <a:custGeom>
            <a:avLst/>
            <a:gdLst/>
            <a:ahLst/>
            <a:cxnLst/>
            <a:rect l="l" t="t" r="r" b="b"/>
            <a:pathLst>
              <a:path w="1568495" h="1568495">
                <a:moveTo>
                  <a:pt x="0" y="0"/>
                </a:moveTo>
                <a:lnTo>
                  <a:pt x="1568495" y="0"/>
                </a:lnTo>
                <a:lnTo>
                  <a:pt x="1568495" y="1568495"/>
                </a:lnTo>
                <a:lnTo>
                  <a:pt x="0" y="15684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908965" y="2747878"/>
            <a:ext cx="1568561" cy="1568561"/>
          </a:xfrm>
          <a:custGeom>
            <a:avLst/>
            <a:gdLst/>
            <a:ahLst/>
            <a:cxnLst/>
            <a:rect l="l" t="t" r="r" b="b"/>
            <a:pathLst>
              <a:path w="1568561" h="1568561">
                <a:moveTo>
                  <a:pt x="0" y="0"/>
                </a:moveTo>
                <a:lnTo>
                  <a:pt x="1568560" y="0"/>
                </a:lnTo>
                <a:lnTo>
                  <a:pt x="1568560" y="1568560"/>
                </a:lnTo>
                <a:lnTo>
                  <a:pt x="0" y="15685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2690132" y="1264861"/>
            <a:ext cx="12907737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1">
                <a:solidFill>
                  <a:srgbClr val="ED559E"/>
                </a:solidFill>
                <a:latin typeface="DM Sans Bold"/>
                <a:ea typeface="DM Sans Bold"/>
                <a:cs typeface="DM Sans Bold"/>
                <a:sym typeface="DM Sans Bold"/>
              </a:rPr>
              <a:t>Ferramentas de gestão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82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546338"/>
            <a:ext cx="16230600" cy="5711962"/>
            <a:chOff x="0" y="0"/>
            <a:chExt cx="3774616" cy="13283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4617" cy="1328384"/>
            </a:xfrm>
            <a:custGeom>
              <a:avLst/>
              <a:gdLst/>
              <a:ahLst/>
              <a:cxnLst/>
              <a:rect l="l" t="t" r="r" b="b"/>
              <a:pathLst>
                <a:path w="3774617" h="1328384">
                  <a:moveTo>
                    <a:pt x="3650156" y="1328384"/>
                  </a:moveTo>
                  <a:lnTo>
                    <a:pt x="124460" y="1328384"/>
                  </a:lnTo>
                  <a:cubicBezTo>
                    <a:pt x="55880" y="1328384"/>
                    <a:pt x="0" y="1272504"/>
                    <a:pt x="0" y="12039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50157" y="0"/>
                  </a:lnTo>
                  <a:cubicBezTo>
                    <a:pt x="3718737" y="0"/>
                    <a:pt x="3774617" y="55880"/>
                    <a:pt x="3774617" y="124460"/>
                  </a:cubicBezTo>
                  <a:lnTo>
                    <a:pt x="3774617" y="1203924"/>
                  </a:lnTo>
                  <a:cubicBezTo>
                    <a:pt x="3774617" y="1272504"/>
                    <a:pt x="3718737" y="1328384"/>
                    <a:pt x="3650157" y="1328384"/>
                  </a:cubicBezTo>
                  <a:close/>
                </a:path>
              </a:pathLst>
            </a:custGeom>
            <a:solidFill>
              <a:srgbClr val="FFC4D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6608547" y="1028700"/>
            <a:ext cx="650753" cy="650753"/>
          </a:xfrm>
          <a:custGeom>
            <a:avLst/>
            <a:gdLst/>
            <a:ahLst/>
            <a:cxnLst/>
            <a:rect l="l" t="t" r="r" b="b"/>
            <a:pathLst>
              <a:path w="650753" h="650753">
                <a:moveTo>
                  <a:pt x="0" y="0"/>
                </a:moveTo>
                <a:lnTo>
                  <a:pt x="650753" y="0"/>
                </a:lnTo>
                <a:lnTo>
                  <a:pt x="650753" y="650753"/>
                </a:lnTo>
                <a:lnTo>
                  <a:pt x="0" y="650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3493371" y="3711207"/>
            <a:ext cx="11301259" cy="5382225"/>
          </a:xfrm>
          <a:custGeom>
            <a:avLst/>
            <a:gdLst/>
            <a:ahLst/>
            <a:cxnLst/>
            <a:rect l="l" t="t" r="r" b="b"/>
            <a:pathLst>
              <a:path w="11301259" h="5382225">
                <a:moveTo>
                  <a:pt x="0" y="0"/>
                </a:moveTo>
                <a:lnTo>
                  <a:pt x="11301258" y="0"/>
                </a:lnTo>
                <a:lnTo>
                  <a:pt x="11301258" y="5382225"/>
                </a:lnTo>
                <a:lnTo>
                  <a:pt x="0" y="538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28700" y="1076325"/>
            <a:ext cx="11049716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FC4DF"/>
                </a:solidFill>
                <a:latin typeface="DM Sans Bold"/>
                <a:ea typeface="DM Sans Bold"/>
                <a:cs typeface="DM Sans Bold"/>
                <a:sym typeface="DM Sans Bold"/>
              </a:rPr>
              <a:t>Aplicação Web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84383"/>
            <a:ext cx="8376688" cy="7263324"/>
            <a:chOff x="0" y="0"/>
            <a:chExt cx="1948097" cy="16891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8097" cy="1689172"/>
            </a:xfrm>
            <a:custGeom>
              <a:avLst/>
              <a:gdLst/>
              <a:ahLst/>
              <a:cxnLst/>
              <a:rect l="l" t="t" r="r" b="b"/>
              <a:pathLst>
                <a:path w="1948097" h="1689172">
                  <a:moveTo>
                    <a:pt x="1823637" y="1689171"/>
                  </a:moveTo>
                  <a:lnTo>
                    <a:pt x="124460" y="1689171"/>
                  </a:lnTo>
                  <a:cubicBezTo>
                    <a:pt x="55880" y="1689171"/>
                    <a:pt x="0" y="1633291"/>
                    <a:pt x="0" y="15647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23637" y="0"/>
                  </a:lnTo>
                  <a:cubicBezTo>
                    <a:pt x="1892217" y="0"/>
                    <a:pt x="1948097" y="55880"/>
                    <a:pt x="1948097" y="124460"/>
                  </a:cubicBezTo>
                  <a:lnTo>
                    <a:pt x="1948097" y="1564711"/>
                  </a:lnTo>
                  <a:cubicBezTo>
                    <a:pt x="1948097" y="1633291"/>
                    <a:pt x="1892217" y="1689172"/>
                    <a:pt x="1823637" y="1689172"/>
                  </a:cubicBezTo>
                  <a:close/>
                </a:path>
              </a:pathLst>
            </a:custGeom>
            <a:solidFill>
              <a:srgbClr val="FBE6E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6608547" y="1028700"/>
            <a:ext cx="650753" cy="650753"/>
          </a:xfrm>
          <a:custGeom>
            <a:avLst/>
            <a:gdLst/>
            <a:ahLst/>
            <a:cxnLst/>
            <a:rect l="l" t="t" r="r" b="b"/>
            <a:pathLst>
              <a:path w="650753" h="650753">
                <a:moveTo>
                  <a:pt x="0" y="0"/>
                </a:moveTo>
                <a:lnTo>
                  <a:pt x="650753" y="0"/>
                </a:lnTo>
                <a:lnTo>
                  <a:pt x="650753" y="650753"/>
                </a:lnTo>
                <a:lnTo>
                  <a:pt x="0" y="650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296434" cy="572788"/>
          </a:xfrm>
          <a:custGeom>
            <a:avLst/>
            <a:gdLst/>
            <a:ahLst/>
            <a:cxnLst/>
            <a:rect l="l" t="t" r="r" b="b"/>
            <a:pathLst>
              <a:path w="1296434" h="572788">
                <a:moveTo>
                  <a:pt x="0" y="0"/>
                </a:moveTo>
                <a:lnTo>
                  <a:pt x="1296434" y="0"/>
                </a:lnTo>
                <a:lnTo>
                  <a:pt x="1296434" y="572788"/>
                </a:lnTo>
                <a:lnTo>
                  <a:pt x="0" y="572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031417" y="2319824"/>
            <a:ext cx="7227883" cy="722788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730" t="-2183" r="-3579" b="-410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2328013" y="2869156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3002034" y="651519"/>
            <a:ext cx="11599878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 b="1">
                <a:solidFill>
                  <a:srgbClr val="ED559E"/>
                </a:solidFill>
                <a:latin typeface="DM Sans Bold"/>
                <a:ea typeface="DM Sans Bold"/>
                <a:cs typeface="DM Sans Bold"/>
                <a:sym typeface="DM Sans Bold"/>
              </a:rPr>
              <a:t>Modelagem lógica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08547" y="1028700"/>
            <a:ext cx="650753" cy="650753"/>
          </a:xfrm>
          <a:custGeom>
            <a:avLst/>
            <a:gdLst/>
            <a:ahLst/>
            <a:cxnLst/>
            <a:rect l="l" t="t" r="r" b="b"/>
            <a:pathLst>
              <a:path w="650753" h="650753">
                <a:moveTo>
                  <a:pt x="0" y="0"/>
                </a:moveTo>
                <a:lnTo>
                  <a:pt x="650753" y="0"/>
                </a:lnTo>
                <a:lnTo>
                  <a:pt x="650753" y="650753"/>
                </a:lnTo>
                <a:lnTo>
                  <a:pt x="0" y="650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513969" y="6331484"/>
            <a:ext cx="7319084" cy="2926816"/>
            <a:chOff x="0" y="0"/>
            <a:chExt cx="4306516" cy="1722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06516" cy="1722126"/>
            </a:xfrm>
            <a:custGeom>
              <a:avLst/>
              <a:gdLst/>
              <a:ahLst/>
              <a:cxnLst/>
              <a:rect l="l" t="t" r="r" b="b"/>
              <a:pathLst>
                <a:path w="4306516" h="1722126">
                  <a:moveTo>
                    <a:pt x="4182056" y="1722126"/>
                  </a:moveTo>
                  <a:lnTo>
                    <a:pt x="124460" y="1722126"/>
                  </a:lnTo>
                  <a:cubicBezTo>
                    <a:pt x="55880" y="1722126"/>
                    <a:pt x="0" y="1666246"/>
                    <a:pt x="0" y="15976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82056" y="0"/>
                  </a:lnTo>
                  <a:cubicBezTo>
                    <a:pt x="4250636" y="0"/>
                    <a:pt x="4306516" y="55880"/>
                    <a:pt x="4306516" y="124460"/>
                  </a:cubicBezTo>
                  <a:lnTo>
                    <a:pt x="4306516" y="1597666"/>
                  </a:lnTo>
                  <a:cubicBezTo>
                    <a:pt x="4306516" y="1666246"/>
                    <a:pt x="4250636" y="1722126"/>
                    <a:pt x="4182056" y="172212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401196" y="6557470"/>
            <a:ext cx="4246319" cy="2474844"/>
            <a:chOff x="0" y="0"/>
            <a:chExt cx="3181642" cy="18543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81642" cy="1854328"/>
            </a:xfrm>
            <a:custGeom>
              <a:avLst/>
              <a:gdLst/>
              <a:ahLst/>
              <a:cxnLst/>
              <a:rect l="l" t="t" r="r" b="b"/>
              <a:pathLst>
                <a:path w="3181642" h="1854328">
                  <a:moveTo>
                    <a:pt x="3057182" y="1854328"/>
                  </a:moveTo>
                  <a:lnTo>
                    <a:pt x="124460" y="1854328"/>
                  </a:lnTo>
                  <a:cubicBezTo>
                    <a:pt x="55880" y="1854328"/>
                    <a:pt x="0" y="1798448"/>
                    <a:pt x="0" y="17298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57182" y="0"/>
                  </a:lnTo>
                  <a:cubicBezTo>
                    <a:pt x="3125762" y="0"/>
                    <a:pt x="3181642" y="55880"/>
                    <a:pt x="3181642" y="124460"/>
                  </a:cubicBezTo>
                  <a:lnTo>
                    <a:pt x="3181642" y="1729868"/>
                  </a:lnTo>
                  <a:cubicBezTo>
                    <a:pt x="3181642" y="1798448"/>
                    <a:pt x="3125762" y="1854328"/>
                    <a:pt x="3057182" y="1854328"/>
                  </a:cubicBez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721211" y="6557470"/>
            <a:ext cx="2474844" cy="247484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9" r="-1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54948" y="6331484"/>
            <a:ext cx="7319084" cy="2926816"/>
            <a:chOff x="0" y="0"/>
            <a:chExt cx="4306516" cy="17221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06516" cy="1722126"/>
            </a:xfrm>
            <a:custGeom>
              <a:avLst/>
              <a:gdLst/>
              <a:ahLst/>
              <a:cxnLst/>
              <a:rect l="l" t="t" r="r" b="b"/>
              <a:pathLst>
                <a:path w="4306516" h="1722126">
                  <a:moveTo>
                    <a:pt x="4182056" y="1722126"/>
                  </a:moveTo>
                  <a:lnTo>
                    <a:pt x="124460" y="1722126"/>
                  </a:lnTo>
                  <a:cubicBezTo>
                    <a:pt x="55880" y="1722126"/>
                    <a:pt x="0" y="1666246"/>
                    <a:pt x="0" y="15976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82056" y="0"/>
                  </a:lnTo>
                  <a:cubicBezTo>
                    <a:pt x="4250636" y="0"/>
                    <a:pt x="4306516" y="55880"/>
                    <a:pt x="4306516" y="124460"/>
                  </a:cubicBezTo>
                  <a:lnTo>
                    <a:pt x="4306516" y="1597666"/>
                  </a:lnTo>
                  <a:cubicBezTo>
                    <a:pt x="4306516" y="1666246"/>
                    <a:pt x="4250636" y="1722126"/>
                    <a:pt x="4182056" y="172212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42175" y="6557470"/>
            <a:ext cx="4246319" cy="2474844"/>
            <a:chOff x="0" y="0"/>
            <a:chExt cx="3181642" cy="18543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81642" cy="1854328"/>
            </a:xfrm>
            <a:custGeom>
              <a:avLst/>
              <a:gdLst/>
              <a:ahLst/>
              <a:cxnLst/>
              <a:rect l="l" t="t" r="r" b="b"/>
              <a:pathLst>
                <a:path w="3181642" h="1854328">
                  <a:moveTo>
                    <a:pt x="3057182" y="1854328"/>
                  </a:moveTo>
                  <a:lnTo>
                    <a:pt x="124460" y="1854328"/>
                  </a:lnTo>
                  <a:cubicBezTo>
                    <a:pt x="55880" y="1854328"/>
                    <a:pt x="0" y="1798448"/>
                    <a:pt x="0" y="17298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57182" y="0"/>
                  </a:lnTo>
                  <a:cubicBezTo>
                    <a:pt x="3125762" y="0"/>
                    <a:pt x="3181642" y="55880"/>
                    <a:pt x="3181642" y="124460"/>
                  </a:cubicBezTo>
                  <a:lnTo>
                    <a:pt x="3181642" y="1729868"/>
                  </a:lnTo>
                  <a:cubicBezTo>
                    <a:pt x="3181642" y="1798448"/>
                    <a:pt x="3125762" y="1854328"/>
                    <a:pt x="3057182" y="1854328"/>
                  </a:cubicBez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662190" y="6557470"/>
            <a:ext cx="2474844" cy="247484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t="-16734" b="-1673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13969" y="2914311"/>
            <a:ext cx="7319084" cy="2926816"/>
            <a:chOff x="0" y="0"/>
            <a:chExt cx="4306516" cy="17221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06516" cy="1722126"/>
            </a:xfrm>
            <a:custGeom>
              <a:avLst/>
              <a:gdLst/>
              <a:ahLst/>
              <a:cxnLst/>
              <a:rect l="l" t="t" r="r" b="b"/>
              <a:pathLst>
                <a:path w="4306516" h="1722126">
                  <a:moveTo>
                    <a:pt x="4182056" y="1722126"/>
                  </a:moveTo>
                  <a:lnTo>
                    <a:pt x="124460" y="1722126"/>
                  </a:lnTo>
                  <a:cubicBezTo>
                    <a:pt x="55880" y="1722126"/>
                    <a:pt x="0" y="1666246"/>
                    <a:pt x="0" y="15976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82056" y="0"/>
                  </a:lnTo>
                  <a:cubicBezTo>
                    <a:pt x="4250636" y="0"/>
                    <a:pt x="4306516" y="55880"/>
                    <a:pt x="4306516" y="124460"/>
                  </a:cubicBezTo>
                  <a:lnTo>
                    <a:pt x="4306516" y="1597666"/>
                  </a:lnTo>
                  <a:cubicBezTo>
                    <a:pt x="4306516" y="1666246"/>
                    <a:pt x="4250636" y="1722126"/>
                    <a:pt x="4182056" y="172212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401196" y="3140297"/>
            <a:ext cx="4246319" cy="2474844"/>
            <a:chOff x="0" y="0"/>
            <a:chExt cx="3181642" cy="18543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81642" cy="1854328"/>
            </a:xfrm>
            <a:custGeom>
              <a:avLst/>
              <a:gdLst/>
              <a:ahLst/>
              <a:cxnLst/>
              <a:rect l="l" t="t" r="r" b="b"/>
              <a:pathLst>
                <a:path w="3181642" h="1854328">
                  <a:moveTo>
                    <a:pt x="3057182" y="1854328"/>
                  </a:moveTo>
                  <a:lnTo>
                    <a:pt x="124460" y="1854328"/>
                  </a:lnTo>
                  <a:cubicBezTo>
                    <a:pt x="55880" y="1854328"/>
                    <a:pt x="0" y="1798448"/>
                    <a:pt x="0" y="17298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57182" y="0"/>
                  </a:lnTo>
                  <a:cubicBezTo>
                    <a:pt x="3125762" y="0"/>
                    <a:pt x="3181642" y="55880"/>
                    <a:pt x="3181642" y="124460"/>
                  </a:cubicBezTo>
                  <a:lnTo>
                    <a:pt x="3181642" y="1729868"/>
                  </a:lnTo>
                  <a:cubicBezTo>
                    <a:pt x="3181642" y="1798448"/>
                    <a:pt x="3125762" y="1854328"/>
                    <a:pt x="3057182" y="1854328"/>
                  </a:cubicBez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721211" y="3140297"/>
            <a:ext cx="2474844" cy="2474844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10" r="-1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54948" y="2914311"/>
            <a:ext cx="7319084" cy="2926816"/>
            <a:chOff x="0" y="0"/>
            <a:chExt cx="4306516" cy="172212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306516" cy="1722126"/>
            </a:xfrm>
            <a:custGeom>
              <a:avLst/>
              <a:gdLst/>
              <a:ahLst/>
              <a:cxnLst/>
              <a:rect l="l" t="t" r="r" b="b"/>
              <a:pathLst>
                <a:path w="4306516" h="1722126">
                  <a:moveTo>
                    <a:pt x="4182056" y="1722126"/>
                  </a:moveTo>
                  <a:lnTo>
                    <a:pt x="124460" y="1722126"/>
                  </a:lnTo>
                  <a:cubicBezTo>
                    <a:pt x="55880" y="1722126"/>
                    <a:pt x="0" y="1666246"/>
                    <a:pt x="0" y="15976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82056" y="0"/>
                  </a:lnTo>
                  <a:cubicBezTo>
                    <a:pt x="4250636" y="0"/>
                    <a:pt x="4306516" y="55880"/>
                    <a:pt x="4306516" y="124460"/>
                  </a:cubicBezTo>
                  <a:lnTo>
                    <a:pt x="4306516" y="1597666"/>
                  </a:lnTo>
                  <a:cubicBezTo>
                    <a:pt x="4306516" y="1666246"/>
                    <a:pt x="4250636" y="1722126"/>
                    <a:pt x="4182056" y="172212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42175" y="3140297"/>
            <a:ext cx="4246319" cy="2474844"/>
            <a:chOff x="0" y="0"/>
            <a:chExt cx="3181642" cy="185432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181642" cy="1854328"/>
            </a:xfrm>
            <a:custGeom>
              <a:avLst/>
              <a:gdLst/>
              <a:ahLst/>
              <a:cxnLst/>
              <a:rect l="l" t="t" r="r" b="b"/>
              <a:pathLst>
                <a:path w="3181642" h="1854328">
                  <a:moveTo>
                    <a:pt x="3057182" y="1854328"/>
                  </a:moveTo>
                  <a:lnTo>
                    <a:pt x="124460" y="1854328"/>
                  </a:lnTo>
                  <a:cubicBezTo>
                    <a:pt x="55880" y="1854328"/>
                    <a:pt x="0" y="1798448"/>
                    <a:pt x="0" y="17298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57182" y="0"/>
                  </a:lnTo>
                  <a:cubicBezTo>
                    <a:pt x="3125762" y="0"/>
                    <a:pt x="3181642" y="55880"/>
                    <a:pt x="3181642" y="124460"/>
                  </a:cubicBezTo>
                  <a:lnTo>
                    <a:pt x="3181642" y="1729868"/>
                  </a:lnTo>
                  <a:cubicBezTo>
                    <a:pt x="3181642" y="1798448"/>
                    <a:pt x="3125762" y="1854328"/>
                    <a:pt x="3057182" y="1854328"/>
                  </a:cubicBez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9662190" y="3140297"/>
            <a:ext cx="2474844" cy="2474844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t="-33691" b="-3294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513969" y="1076325"/>
            <a:ext cx="11049716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EBE8E3"/>
                </a:solidFill>
                <a:latin typeface="DM Sans Bold"/>
                <a:ea typeface="DM Sans Bold"/>
                <a:cs typeface="DM Sans Bold"/>
                <a:sym typeface="DM Sans Bold"/>
              </a:rPr>
              <a:t>Dificuldades e Superações: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54258" y="3837969"/>
            <a:ext cx="2940194" cy="111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b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Dificuldade </a:t>
            </a:r>
          </a:p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 b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no projeto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114490" y="3837969"/>
            <a:ext cx="2940194" cy="111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b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Dificuldade </a:t>
            </a:r>
          </a:p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 b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no tema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54258" y="7217006"/>
            <a:ext cx="2820941" cy="1133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b="1" dirty="0" err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Superação</a:t>
            </a:r>
            <a:endParaRPr lang="en-US" sz="3999" b="1" dirty="0">
              <a:solidFill>
                <a:srgbClr val="6367A9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 no </a:t>
            </a:r>
            <a:r>
              <a:rPr lang="en-US" sz="3999" b="1" dirty="0" err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projeto</a:t>
            </a:r>
            <a:endParaRPr lang="en-US" sz="3999" b="1" dirty="0">
              <a:solidFill>
                <a:srgbClr val="6367A9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200593" y="7255142"/>
            <a:ext cx="2767987" cy="111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b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Superação </a:t>
            </a:r>
          </a:p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 b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no tema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A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7471637" cy="8229600"/>
            <a:chOff x="0" y="0"/>
            <a:chExt cx="1737617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7617" cy="1913890"/>
            </a:xfrm>
            <a:custGeom>
              <a:avLst/>
              <a:gdLst/>
              <a:ahLst/>
              <a:cxnLst/>
              <a:rect l="l" t="t" r="r" b="b"/>
              <a:pathLst>
                <a:path w="1737617" h="1913890">
                  <a:moveTo>
                    <a:pt x="1613157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13157" y="0"/>
                  </a:lnTo>
                  <a:cubicBezTo>
                    <a:pt x="1681737" y="0"/>
                    <a:pt x="1737617" y="55880"/>
                    <a:pt x="1737617" y="124460"/>
                  </a:cubicBezTo>
                  <a:lnTo>
                    <a:pt x="1737617" y="1789430"/>
                  </a:lnTo>
                  <a:cubicBezTo>
                    <a:pt x="1737617" y="1858010"/>
                    <a:pt x="1681737" y="1913890"/>
                    <a:pt x="1613157" y="1913890"/>
                  </a:cubicBezTo>
                  <a:close/>
                </a:path>
              </a:pathLst>
            </a:custGeom>
            <a:solidFill>
              <a:srgbClr val="FFC4D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970270" y="5348752"/>
            <a:ext cx="3909548" cy="390954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t="-7399" b="-739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349752" y="5348752"/>
            <a:ext cx="3909548" cy="390954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t="-9383" b="-938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970270" y="1028700"/>
            <a:ext cx="3909548" cy="390954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t="-172" b="-17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349752" y="1028700"/>
            <a:ext cx="3909548" cy="390954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10055" r="-1005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08217" y="1497515"/>
            <a:ext cx="6112603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0"/>
              </a:lnSpc>
            </a:pPr>
            <a:r>
              <a:rPr lang="en-US" sz="5700" b="1">
                <a:solidFill>
                  <a:srgbClr val="ED559E"/>
                </a:solidFill>
                <a:latin typeface="DM Sans Bold"/>
                <a:ea typeface="DM Sans Bold"/>
                <a:cs typeface="DM Sans Bold"/>
                <a:sym typeface="DM Sans Bold"/>
              </a:rPr>
              <a:t>Agradecimentos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99787" y="3012049"/>
            <a:ext cx="5129462" cy="500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2" lvl="1" indent="-377826" algn="l">
              <a:lnSpc>
                <a:spcPts val="3850"/>
              </a:lnSpc>
              <a:buFont typeface="Arial"/>
              <a:buChar char="•"/>
            </a:pPr>
            <a:r>
              <a:rPr lang="en-US" sz="3500" b="1" dirty="0" err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Alunos</a:t>
            </a:r>
            <a:r>
              <a:rPr lang="en-US" sz="3500" b="1" dirty="0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, </a:t>
            </a:r>
            <a:r>
              <a:rPr lang="en-US" sz="3500" b="1" dirty="0" err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monitores</a:t>
            </a:r>
            <a:r>
              <a:rPr lang="en-US" sz="3500" b="1" dirty="0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 e </a:t>
            </a:r>
            <a:r>
              <a:rPr lang="en-US" sz="3500" b="1" dirty="0" err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professores</a:t>
            </a:r>
            <a:r>
              <a:rPr lang="en-US" sz="3500" b="1" dirty="0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 da </a:t>
            </a:r>
            <a:r>
              <a:rPr lang="en-US" sz="3500" b="1" dirty="0" err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SPTech</a:t>
            </a:r>
            <a:endParaRPr lang="en-US" sz="3500" b="1" dirty="0">
              <a:solidFill>
                <a:srgbClr val="6367A9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3850"/>
              </a:lnSpc>
            </a:pPr>
            <a:endParaRPr lang="en-US" sz="3500" b="1" dirty="0">
              <a:solidFill>
                <a:srgbClr val="6367A9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755652" lvl="1" indent="-377826" algn="l">
              <a:lnSpc>
                <a:spcPts val="3850"/>
              </a:lnSpc>
              <a:buFont typeface="Arial"/>
              <a:buChar char="•"/>
            </a:pPr>
            <a:r>
              <a:rPr lang="en-US" sz="3500" b="1" dirty="0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Amigos e </a:t>
            </a:r>
            <a:r>
              <a:rPr lang="en-US" sz="3500" b="1" dirty="0" err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familiares</a:t>
            </a:r>
            <a:endParaRPr lang="en-US" sz="3500" b="1" dirty="0">
              <a:solidFill>
                <a:srgbClr val="6367A9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3850"/>
              </a:lnSpc>
            </a:pPr>
            <a:endParaRPr lang="en-US" sz="3500" b="1" dirty="0">
              <a:solidFill>
                <a:srgbClr val="6367A9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755652" lvl="1" indent="-377826" algn="l">
              <a:lnSpc>
                <a:spcPts val="3850"/>
              </a:lnSpc>
              <a:buFont typeface="Arial"/>
              <a:buChar char="•"/>
            </a:pPr>
            <a:r>
              <a:rPr lang="en-US" sz="3500" b="1" dirty="0" err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Criadores</a:t>
            </a:r>
            <a:r>
              <a:rPr lang="en-US" sz="3500" b="1" dirty="0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3500" b="1" dirty="0" err="1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conteúdo</a:t>
            </a:r>
            <a:endParaRPr lang="en-US" sz="3500" b="1" dirty="0">
              <a:solidFill>
                <a:srgbClr val="6367A9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3850"/>
              </a:lnSpc>
            </a:pPr>
            <a:endParaRPr lang="en-US" sz="3500" b="1" dirty="0">
              <a:solidFill>
                <a:srgbClr val="6367A9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755652" lvl="1" indent="-377826" algn="l">
              <a:lnSpc>
                <a:spcPts val="385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b="1" dirty="0">
                <a:solidFill>
                  <a:srgbClr val="6367A9"/>
                </a:solidFill>
                <a:latin typeface="DM Sans Bold"/>
                <a:ea typeface="DM Sans Bold"/>
                <a:cs typeface="DM Sans Bold"/>
                <a:sym typeface="DM Sans Bold"/>
              </a:rPr>
              <a:t>Eu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82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039281"/>
            <a:ext cx="16230600" cy="6504132"/>
            <a:chOff x="0" y="0"/>
            <a:chExt cx="3774616" cy="15126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4617" cy="1512612"/>
            </a:xfrm>
            <a:custGeom>
              <a:avLst/>
              <a:gdLst/>
              <a:ahLst/>
              <a:cxnLst/>
              <a:rect l="l" t="t" r="r" b="b"/>
              <a:pathLst>
                <a:path w="3774617" h="1512612">
                  <a:moveTo>
                    <a:pt x="3650156" y="1512612"/>
                  </a:moveTo>
                  <a:lnTo>
                    <a:pt x="124460" y="1512612"/>
                  </a:lnTo>
                  <a:cubicBezTo>
                    <a:pt x="55880" y="1512612"/>
                    <a:pt x="0" y="1456732"/>
                    <a:pt x="0" y="138815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50157" y="0"/>
                  </a:lnTo>
                  <a:cubicBezTo>
                    <a:pt x="3718737" y="0"/>
                    <a:pt x="3774617" y="55880"/>
                    <a:pt x="3774617" y="124460"/>
                  </a:cubicBezTo>
                  <a:lnTo>
                    <a:pt x="3774617" y="1388152"/>
                  </a:lnTo>
                  <a:cubicBezTo>
                    <a:pt x="3774617" y="1456732"/>
                    <a:pt x="3718737" y="1512612"/>
                    <a:pt x="3650157" y="1512612"/>
                  </a:cubicBezTo>
                  <a:close/>
                </a:path>
              </a:pathLst>
            </a:custGeom>
            <a:solidFill>
              <a:srgbClr val="FFC4D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" name="Freeform 4"/>
          <p:cNvSpPr/>
          <p:nvPr/>
        </p:nvSpPr>
        <p:spPr>
          <a:xfrm>
            <a:off x="16608547" y="1028700"/>
            <a:ext cx="650753" cy="650753"/>
          </a:xfrm>
          <a:custGeom>
            <a:avLst/>
            <a:gdLst/>
            <a:ahLst/>
            <a:cxnLst/>
            <a:rect l="l" t="t" r="r" b="b"/>
            <a:pathLst>
              <a:path w="650753" h="650753">
                <a:moveTo>
                  <a:pt x="0" y="0"/>
                </a:moveTo>
                <a:lnTo>
                  <a:pt x="650753" y="0"/>
                </a:lnTo>
                <a:lnTo>
                  <a:pt x="650753" y="650753"/>
                </a:lnTo>
                <a:lnTo>
                  <a:pt x="0" y="650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950499" y="3512297"/>
            <a:ext cx="5722927" cy="5746003"/>
          </a:xfrm>
          <a:custGeom>
            <a:avLst/>
            <a:gdLst/>
            <a:ahLst/>
            <a:cxnLst/>
            <a:rect l="l" t="t" r="r" b="b"/>
            <a:pathLst>
              <a:path w="5722927" h="5746003">
                <a:moveTo>
                  <a:pt x="0" y="0"/>
                </a:moveTo>
                <a:lnTo>
                  <a:pt x="5722927" y="0"/>
                </a:lnTo>
                <a:lnTo>
                  <a:pt x="5722927" y="5746003"/>
                </a:lnTo>
                <a:lnTo>
                  <a:pt x="0" y="5746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28700" y="1114425"/>
            <a:ext cx="11599878" cy="142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17"/>
              </a:lnSpc>
            </a:pPr>
            <a:r>
              <a:rPr lang="en-US" sz="9924" b="1">
                <a:solidFill>
                  <a:srgbClr val="F44336"/>
                </a:solidFill>
                <a:latin typeface="DM Sans Bold"/>
                <a:ea typeface="DM Sans Bold"/>
                <a:cs typeface="DM Sans Bold"/>
                <a:sym typeface="DM Sans Bold"/>
              </a:rPr>
              <a:t>Fim!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63</Words>
  <Application>Microsoft Office PowerPoint</Application>
  <PresentationFormat>Personalizar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DM Sans Bold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Roxo Amarelo e Rosa Redondo e Amigável Professora Sobre Mim Em Branco Apresentação educacional</dc:title>
  <cp:lastModifiedBy>LEONARDO TOMAS FEITOSA DA SILVA .</cp:lastModifiedBy>
  <cp:revision>5</cp:revision>
  <dcterms:created xsi:type="dcterms:W3CDTF">2006-08-16T00:00:00Z</dcterms:created>
  <dcterms:modified xsi:type="dcterms:W3CDTF">2025-12-04T00:33:45Z</dcterms:modified>
  <dc:identifier>DAG6UoLkiH0</dc:identifier>
</cp:coreProperties>
</file>